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992FB-083B-4C64-ACC0-F7C04DE9E8AB}" type="datetimeFigureOut">
              <a:rPr lang="es-CR" smtClean="0"/>
              <a:t>19/02/2021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41AE-C390-4029-AE38-088E780A3E68}" type="slidenum">
              <a:rPr lang="es-CR" smtClean="0"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png.pngtree.com/png-clipart/20190706/original/pngtree-cartoon-female-doctor-character-free-material-png-image_4374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996952"/>
            <a:ext cx="3272366" cy="3528392"/>
          </a:xfrm>
          <a:prstGeom prst="rect">
            <a:avLst/>
          </a:prstGeom>
          <a:noFill/>
        </p:spPr>
      </p:pic>
      <p:sp>
        <p:nvSpPr>
          <p:cNvPr id="4" name="3 Llamada ovalada"/>
          <p:cNvSpPr/>
          <p:nvPr/>
        </p:nvSpPr>
        <p:spPr>
          <a:xfrm>
            <a:off x="2843808" y="836712"/>
            <a:ext cx="5184576" cy="3068960"/>
          </a:xfrm>
          <a:prstGeom prst="wedgeEllipseCallout">
            <a:avLst>
              <a:gd name="adj1" fmla="val -50263"/>
              <a:gd name="adj2" fmla="val 6393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R" sz="1600" dirty="0" smtClean="0"/>
              <a:t>HOLA  COMPAÑEROS /AS:</a:t>
            </a:r>
          </a:p>
          <a:p>
            <a:pPr algn="just"/>
            <a:r>
              <a:rPr lang="es-CR" sz="1600" dirty="0" smtClean="0"/>
              <a:t>Con  miras a no olvidar información importante en esta </a:t>
            </a:r>
            <a:r>
              <a:rPr lang="es-CR" sz="1600" dirty="0" smtClean="0"/>
              <a:t>pandemia, recordemos algunos de las herramientas  </a:t>
            </a:r>
            <a:r>
              <a:rPr lang="es-CR" sz="1600" dirty="0" smtClean="0"/>
              <a:t>de batalla que tenemos para salir adelante. </a:t>
            </a:r>
          </a:p>
          <a:p>
            <a:endParaRPr lang="es-C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39552" y="764704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b="1" dirty="0" smtClean="0">
                <a:solidFill>
                  <a:srgbClr val="FF0000"/>
                </a:solidFill>
              </a:rPr>
              <a:t>Recuerda: </a:t>
            </a:r>
            <a:r>
              <a:rPr lang="es-CR" dirty="0" smtClean="0"/>
              <a:t>No existe  el concepto de burbuja laboral ante el COVID-19  por eso es el distanciamiento </a:t>
            </a:r>
            <a:endParaRPr lang="es-CR" dirty="0"/>
          </a:p>
        </p:txBody>
      </p:sp>
      <p:pic>
        <p:nvPicPr>
          <p:cNvPr id="8" name="7 Imagen" descr="qué_es_una_burbuja_social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772816"/>
            <a:ext cx="6408712" cy="4424891"/>
          </a:xfrm>
          <a:prstGeom prst="rect">
            <a:avLst/>
          </a:prstGeom>
        </p:spPr>
      </p:pic>
    </p:spTree>
  </p:cSld>
  <p:clrMapOvr>
    <a:masterClrMapping/>
  </p:clrMapOvr>
  <p:transition advTm="28252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764704"/>
            <a:ext cx="2592288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R" dirty="0" smtClean="0"/>
              <a:t>El distanciamiento social debe estar presente en los diferentes momentos de nuestra vida laboral</a:t>
            </a:r>
            <a:endParaRPr lang="es-CR" dirty="0"/>
          </a:p>
        </p:txBody>
      </p:sp>
      <p:pic>
        <p:nvPicPr>
          <p:cNvPr id="5" name="4 Imagen" descr="https://www.recope.go.cr/wp-content/uploads/2020/03/Medidas-reducci%C3%B3n-capacidad.jpeg"/>
          <p:cNvPicPr/>
          <p:nvPr/>
        </p:nvPicPr>
        <p:blipFill>
          <a:blip r:embed="rId3" cstate="print"/>
          <a:srcRect t="23513" b="12136"/>
          <a:stretch>
            <a:fillRect/>
          </a:stretch>
        </p:blipFill>
        <p:spPr bwMode="auto">
          <a:xfrm>
            <a:off x="4499992" y="260648"/>
            <a:ext cx="373992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5796136" y="980728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R" dirty="0" smtClean="0"/>
              <a:t>comedores</a:t>
            </a:r>
            <a:endParaRPr lang="es-CR" dirty="0"/>
          </a:p>
        </p:txBody>
      </p:sp>
      <p:pic>
        <p:nvPicPr>
          <p:cNvPr id="7" name="6 Imagen" descr="sillas.jpg"/>
          <p:cNvPicPr>
            <a:picLocks noChangeAspect="1"/>
          </p:cNvPicPr>
          <p:nvPr/>
        </p:nvPicPr>
        <p:blipFill>
          <a:blip r:embed="rId4" cstate="print"/>
          <a:srcRect t="32537"/>
          <a:stretch>
            <a:fillRect/>
          </a:stretch>
        </p:blipFill>
        <p:spPr>
          <a:xfrm>
            <a:off x="4788024" y="3717032"/>
            <a:ext cx="2880320" cy="2295699"/>
          </a:xfrm>
          <a:prstGeom prst="rect">
            <a:avLst/>
          </a:prstGeom>
        </p:spPr>
      </p:pic>
      <p:pic>
        <p:nvPicPr>
          <p:cNvPr id="8" name="7 Imagen" descr="conjunto-campana-distanciamiento-social-oficina-covid-19_24877-64124.jpg"/>
          <p:cNvPicPr>
            <a:picLocks noChangeAspect="1"/>
          </p:cNvPicPr>
          <p:nvPr/>
        </p:nvPicPr>
        <p:blipFill>
          <a:blip r:embed="rId5" cstate="print"/>
          <a:srcRect l="7875" t="2100" r="8651" b="50000"/>
          <a:stretch>
            <a:fillRect/>
          </a:stretch>
        </p:blipFill>
        <p:spPr>
          <a:xfrm>
            <a:off x="395536" y="3068960"/>
            <a:ext cx="3398137" cy="2924944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2195736" y="3356992"/>
            <a:ext cx="136815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R" dirty="0" smtClean="0"/>
              <a:t>Puestos de trabajo  </a:t>
            </a:r>
            <a:endParaRPr lang="es-CR" dirty="0"/>
          </a:p>
        </p:txBody>
      </p:sp>
      <p:sp>
        <p:nvSpPr>
          <p:cNvPr id="10" name="9 CuadroTexto"/>
          <p:cNvSpPr txBox="1"/>
          <p:nvPr/>
        </p:nvSpPr>
        <p:spPr>
          <a:xfrm>
            <a:off x="5220072" y="5733256"/>
            <a:ext cx="2232248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R" dirty="0" smtClean="0"/>
              <a:t>Sillas de espera</a:t>
            </a:r>
            <a:endParaRPr lang="es-CR" dirty="0"/>
          </a:p>
        </p:txBody>
      </p:sp>
    </p:spTree>
    <p:custDataLst>
      <p:tags r:id="rId1"/>
    </p:custDataLst>
  </p:cSld>
  <p:clrMapOvr>
    <a:masterClrMapping/>
  </p:clrMapOvr>
  <p:transition advTm="239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inta perforada"/>
          <p:cNvSpPr/>
          <p:nvPr/>
        </p:nvSpPr>
        <p:spPr>
          <a:xfrm>
            <a:off x="4932040" y="692696"/>
            <a:ext cx="3744416" cy="151216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362" name="AutoShape 2" descr="El distanciamiento social: continúe guardando distancia -  HealthyChildren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R"/>
          </a:p>
        </p:txBody>
      </p:sp>
      <p:sp>
        <p:nvSpPr>
          <p:cNvPr id="15364" name="AutoShape 4" descr="https://www.healthychildren.org/SiteCollectionImagesArticleImages/social-distance-infograhic_articleimage_es.jpg?RenditionID=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R"/>
          </a:p>
        </p:txBody>
      </p:sp>
      <p:sp>
        <p:nvSpPr>
          <p:cNvPr id="15366" name="AutoShape 6" descr="Postales de redes sociales: COVID-19 y personas mayores - OPS/OMS |  Organización Panamericana de la Salu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R"/>
          </a:p>
        </p:txBody>
      </p:sp>
      <p:sp>
        <p:nvSpPr>
          <p:cNvPr id="15368" name="AutoShape 8" descr="Postales de redes sociales: COVID-19 y personas mayores - OPS/OMS |  Organización Panamericana de la Salu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R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04864"/>
            <a:ext cx="370522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076056" y="1052736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/>
              <a:t>Utiliza otros mecanismos para comunicarte con tus amigos a familiares  o compañeros de trabajo</a:t>
            </a:r>
            <a:endParaRPr lang="es-CR" dirty="0"/>
          </a:p>
        </p:txBody>
      </p:sp>
      <p:sp>
        <p:nvSpPr>
          <p:cNvPr id="9" name="8 CuadroTexto"/>
          <p:cNvSpPr txBox="1"/>
          <p:nvPr/>
        </p:nvSpPr>
        <p:spPr>
          <a:xfrm>
            <a:off x="6516216" y="256490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/>
              <a:t>Reuniones virtuales</a:t>
            </a:r>
            <a:endParaRPr lang="es-CR" dirty="0"/>
          </a:p>
        </p:txBody>
      </p:sp>
      <p:sp>
        <p:nvSpPr>
          <p:cNvPr id="10" name="9 CuadroTexto"/>
          <p:cNvSpPr txBox="1"/>
          <p:nvPr/>
        </p:nvSpPr>
        <p:spPr>
          <a:xfrm>
            <a:off x="5076056" y="400506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/>
              <a:t>Llamadas telefónicas </a:t>
            </a:r>
            <a:endParaRPr lang="es-CR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588224" y="515719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/>
              <a:t>Correos electrónicos </a:t>
            </a:r>
            <a:endParaRPr lang="es-CR" dirty="0"/>
          </a:p>
        </p:txBody>
      </p:sp>
      <p:cxnSp>
        <p:nvCxnSpPr>
          <p:cNvPr id="14" name="13 Conector angular"/>
          <p:cNvCxnSpPr/>
          <p:nvPr/>
        </p:nvCxnSpPr>
        <p:spPr>
          <a:xfrm>
            <a:off x="5580112" y="2276872"/>
            <a:ext cx="864096" cy="7200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angular"/>
          <p:cNvCxnSpPr>
            <a:endCxn id="11" idx="0"/>
          </p:cNvCxnSpPr>
          <p:nvPr/>
        </p:nvCxnSpPr>
        <p:spPr>
          <a:xfrm rot="16200000" flipH="1">
            <a:off x="5058054" y="2870938"/>
            <a:ext cx="2880320" cy="16921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5292080" y="2204864"/>
            <a:ext cx="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9017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uper female doctor running with shield vs covid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76672"/>
            <a:ext cx="6048672" cy="5905328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2843808" y="2996952"/>
            <a:ext cx="48245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5400" b="1" dirty="0" smtClean="0">
                <a:latin typeface="Cambria" pitchFamily="18" charset="0"/>
              </a:rPr>
              <a:t>NOS VEMOS   PRONTO</a:t>
            </a:r>
          </a:p>
          <a:p>
            <a:pPr algn="ctr"/>
            <a:endParaRPr lang="es-CR" dirty="0"/>
          </a:p>
        </p:txBody>
      </p:sp>
    </p:spTree>
  </p:cSld>
  <p:clrMapOvr>
    <a:masterClrMapping/>
  </p:clrMapOvr>
  <p:transition advTm="2652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1|3.8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90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Marianella Hernandez Valle</dc:creator>
  <cp:lastModifiedBy>Marianella Hernandez Valle</cp:lastModifiedBy>
  <cp:revision>15</cp:revision>
  <dcterms:created xsi:type="dcterms:W3CDTF">2021-02-19T16:55:43Z</dcterms:created>
  <dcterms:modified xsi:type="dcterms:W3CDTF">2021-02-19T19:24:39Z</dcterms:modified>
</cp:coreProperties>
</file>